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8062912" cy="1181993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effectLst/>
              </a:rPr>
              <a:t>ORGANIZACE SPOJENÝCH </a:t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NÁRODŮ</a:t>
            </a:r>
            <a:endParaRPr lang="cs-CZ" b="1" dirty="0">
              <a:effectLst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Děkuji </a:t>
            </a:r>
            <a:r>
              <a:rPr lang="cs-CZ" sz="3200" dirty="0" smtClean="0"/>
              <a:t>za </a:t>
            </a:r>
            <a:r>
              <a:rPr lang="cs-CZ" sz="3200" dirty="0" smtClean="0"/>
              <a:t>pozornost</a:t>
            </a:r>
            <a:endParaRPr lang="cs-CZ" sz="107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/>
              </a:rPr>
              <a:t>OBECNĚ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politická mezinárodní mezivládní organizace, jejímiž cílem je udržovat mezinárodní mír a bezpečnost, rozvíjet přátelské vztahy mezi národy a podporovat hospodářskou, kulturní a humanitní spolupráci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/>
              </a:rPr>
              <a:t>VZNIK A SOUČASNOST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 OSN oficiálně vznikla 24.10.1945, kdy nabyla platnost Charta Organizace spojených národů. Každoročně je proto toto datum vzpomínáno jako Den OSN. V současnosti má OSN 192 členů a jejím generálním tajemníkem je </a:t>
            </a:r>
            <a:r>
              <a:rPr lang="cs-CZ" dirty="0" err="1" smtClean="0"/>
              <a:t>Ban</a:t>
            </a:r>
            <a:r>
              <a:rPr lang="cs-CZ" dirty="0" smtClean="0"/>
              <a:t> </a:t>
            </a:r>
            <a:r>
              <a:rPr lang="cs-CZ" dirty="0" err="1" smtClean="0"/>
              <a:t>Ki</a:t>
            </a:r>
            <a:r>
              <a:rPr lang="cs-CZ" dirty="0" smtClean="0"/>
              <a:t>-</a:t>
            </a:r>
            <a:r>
              <a:rPr lang="cs-CZ" dirty="0" err="1" smtClean="0"/>
              <a:t>moon</a:t>
            </a:r>
            <a:r>
              <a:rPr lang="cs-CZ" dirty="0" smtClean="0"/>
              <a:t>. OSN nahradila Společnost národů, která jako garant kolektivní bezpečnosti a mírového řešení konfliktů neobstála. První Valné shromáždění OSN se konalo 10. ledna 1946v Londýně.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/>
              </a:rPr>
              <a:t>STRUKTURA A ORGÁNY</a:t>
            </a:r>
            <a:endParaRPr lang="cs-CZ" dirty="0">
              <a:effectLst/>
            </a:endParaRPr>
          </a:p>
        </p:txBody>
      </p:sp>
      <p:pic>
        <p:nvPicPr>
          <p:cNvPr id="20482" name="Picture 2" descr="File:Struktura OS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064896" cy="55493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United Nations HQ - New York 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4960" y="2924944"/>
            <a:ext cx="3131840" cy="29855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/>
              </a:rPr>
              <a:t>HLAVNÍ SÍDLO 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5410944" cy="47145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Od vzniku v roce 1945 je hlavním sídlem Organizace spojených národů New York. V budově OSN na Manhattanu na nábřeží Východní řeky sídlí většina nejdůležitějších orgánů organizace: Valné shromáždění, Rada bezpečnosti, Ekonomická a sociální rada, </a:t>
            </a:r>
            <a:r>
              <a:rPr lang="cs-CZ" dirty="0" err="1" smtClean="0"/>
              <a:t>Poručenská</a:t>
            </a:r>
            <a:r>
              <a:rPr lang="cs-CZ" dirty="0" smtClean="0"/>
              <a:t> rada a v neposlední řadě Sekretariát OSN v čele s generálním tajemníkem. Pouze poslední ze šesti hlavních orgánů OSN, Mezinárodní soudní dvůr, sídlí v nizozemském Haagu.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399032"/>
          </a:xfrm>
        </p:spPr>
        <p:txBody>
          <a:bodyPr/>
          <a:lstStyle/>
          <a:p>
            <a:pPr algn="ctr"/>
            <a:r>
              <a:rPr lang="cs-CZ" dirty="0" smtClean="0">
                <a:effectLst/>
              </a:rPr>
              <a:t>OBRÁZKY</a:t>
            </a:r>
            <a:endParaRPr lang="cs-CZ" dirty="0">
              <a:effectLst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b/bd/United_Nations_HQ_-_New_York_C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6005"/>
            <a:ext cx="4204435" cy="28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5576" y="47667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Sídlo OSN v New Yorku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1028" name="Picture 4" descr="Švýcarsko, Ženeva – hlavní město míru II (www.infoglobe.cz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4081711" cy="305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08104" y="32756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Sídlo OSN v Ženevě</a:t>
            </a:r>
            <a:endParaRPr lang="cs-CZ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mblém OS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472608" cy="464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987824" y="404664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</a:rPr>
              <a:t>Emblém OSN</a:t>
            </a:r>
            <a:endParaRPr lang="cs-CZ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.novinky.cz/392/143928-free1-e2di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5904656" cy="422183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/>
        </p:spPr>
      </p:pic>
      <p:sp>
        <p:nvSpPr>
          <p:cNvPr id="2" name="Obdélník 1"/>
          <p:cNvSpPr/>
          <p:nvPr/>
        </p:nvSpPr>
        <p:spPr>
          <a:xfrm>
            <a:off x="1907704" y="548680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</a:rPr>
              <a:t>Rada bezpečnosti OSN</a:t>
            </a:r>
            <a:endParaRPr lang="cs-CZ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67</Words>
  <Application>Microsoft Office PowerPoint</Application>
  <PresentationFormat>Předvádění na obrazovce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Verdana</vt:lpstr>
      <vt:lpstr>Wingdings 2</vt:lpstr>
      <vt:lpstr>Talent</vt:lpstr>
      <vt:lpstr>ORGANIZACE SPOJENÝCH  NÁRODŮ</vt:lpstr>
      <vt:lpstr>OBECNĚ </vt:lpstr>
      <vt:lpstr>VZNIK A SOUČASNOST</vt:lpstr>
      <vt:lpstr>STRUKTURA A ORGÁNY</vt:lpstr>
      <vt:lpstr>HLAVNÍ SÍDLO </vt:lpstr>
      <vt:lpstr>OBRÁZKY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SPOJENÝCH  NÁRODŮ</dc:title>
  <dc:creator>Pavel ml</dc:creator>
  <cp:lastModifiedBy>Pavel Maniš</cp:lastModifiedBy>
  <cp:revision>6</cp:revision>
  <dcterms:created xsi:type="dcterms:W3CDTF">2014-04-22T13:58:49Z</dcterms:created>
  <dcterms:modified xsi:type="dcterms:W3CDTF">2021-08-28T15:51:37Z</dcterms:modified>
</cp:coreProperties>
</file>